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32" r:id="rId4"/>
    <p:sldMasterId id="2147483750" r:id="rId5"/>
  </p:sldMasterIdLst>
  <p:sldIdLst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77" r:id="rId14"/>
    <p:sldId id="281" r:id="rId15"/>
    <p:sldId id="282" r:id="rId16"/>
    <p:sldId id="283" r:id="rId17"/>
    <p:sldId id="284" r:id="rId18"/>
    <p:sldId id="285" r:id="rId19"/>
    <p:sldId id="278" r:id="rId20"/>
    <p:sldId id="279" r:id="rId21"/>
    <p:sldId id="272" r:id="rId22"/>
    <p:sldId id="280" r:id="rId23"/>
    <p:sldId id="273" r:id="rId24"/>
    <p:sldId id="275" r:id="rId25"/>
    <p:sldId id="276" r:id="rId2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D37"/>
    <a:srgbClr val="22C5ED"/>
    <a:srgbClr val="F3C7B8"/>
    <a:srgbClr val="EEA78B"/>
    <a:srgbClr val="CD6E30"/>
    <a:srgbClr val="AF5D27"/>
    <a:srgbClr val="F09A3C"/>
    <a:srgbClr val="C15A16"/>
    <a:srgbClr val="813C0F"/>
    <a:srgbClr val="DCB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68" d="100"/>
          <a:sy n="68" d="100"/>
        </p:scale>
        <p:origin x="38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rgbClr val="22C5E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1ECAA6BB-D20A-431A-BB1E-675E48841D43}" type="CATEGORYNAME">
                      <a:rPr lang="en-US">
                        <a:solidFill>
                          <a:srgbClr val="22C5ED"/>
                        </a:solidFill>
                      </a:rPr>
                      <a:pPr>
                        <a:defRPr>
                          <a:solidFill>
                            <a:srgbClr val="22C5ED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rgbClr val="22C5ED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spc="0" baseline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4A9EB1-2462-463E-802D-6CCD616EC0C0}" type="CATEGORYNAME">
                      <a:rPr lang="en-US">
                        <a:solidFill>
                          <a:srgbClr val="AF5D2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shade val="76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1F1950-AF9F-4E2E-AE15-8010D34270A0}" type="CATEGORYNAME">
                      <a:rPr lang="en-US">
                        <a:solidFill>
                          <a:srgbClr val="CD6E30"/>
                        </a:solidFill>
                      </a:rPr>
                      <a:pPr>
                        <a:defRPr>
                          <a:solidFill>
                            <a:schemeClr val="accent2">
                              <a:shade val="76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F049E5A-0906-485E-AEAB-972B24B551E8}" type="CATEGORYNAME">
                      <a:rPr lang="en-US">
                        <a:solidFill>
                          <a:srgbClr val="E87D3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tint val="77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dirty="0">
                        <a:solidFill>
                          <a:srgbClr val="EEA78B"/>
                        </a:solidFill>
                      </a:rPr>
                      <a:pPr>
                        <a:defRPr>
                          <a:solidFill>
                            <a:schemeClr val="accent2">
                              <a:tint val="77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>
                        <a:solidFill>
                          <a:srgbClr val="F3C7B8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Relationship Id="rId6" Type="http://schemas.openxmlformats.org/officeDocument/2006/relationships/chart" Target="../charts/chart1.xml"/><Relationship Id="rId5" Type="http://schemas.openxmlformats.org/officeDocument/2006/relationships/image" Target="../media/image40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Live chat - Free interface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361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loud - Free weather icons"/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6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base storage - Free computer icons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46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ns - Free computer icons"/>
          <p:cNvPicPr>
            <a:picLocks noChangeAspect="1" noChangeArrowheads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866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zövegdoboz 1"/>
          <p:cNvSpPr txBox="1"/>
          <p:nvPr/>
        </p:nvSpPr>
        <p:spPr>
          <a:xfrm>
            <a:off x="1297361" y="2723827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Alkalmazás</a:t>
            </a:r>
            <a:endParaRPr lang="hu-HU" dirty="0"/>
          </a:p>
        </p:txBody>
      </p:sp>
      <p:sp>
        <p:nvSpPr>
          <p:cNvPr id="10" name="Szövegdoboz 9"/>
          <p:cNvSpPr txBox="1"/>
          <p:nvPr/>
        </p:nvSpPr>
        <p:spPr>
          <a:xfrm>
            <a:off x="3964459" y="2723827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Szerver</a:t>
            </a:r>
            <a:endParaRPr lang="hu-HU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6520621" y="2723827"/>
            <a:ext cx="166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Felhő-szolgáltatás</a:t>
            </a:r>
            <a:endParaRPr lang="hu-HU" dirty="0"/>
          </a:p>
        </p:txBody>
      </p:sp>
      <p:sp>
        <p:nvSpPr>
          <p:cNvPr id="12" name="Szövegdoboz 11"/>
          <p:cNvSpPr txBox="1"/>
          <p:nvPr/>
        </p:nvSpPr>
        <p:spPr>
          <a:xfrm>
            <a:off x="9298659" y="2723827"/>
            <a:ext cx="143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smtClean="0"/>
              <a:t>DNS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8462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26" name="Picture 2" descr="Live chat - Free interface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pring Boot icon in Color Sty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592" y="369283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s - Free logo icon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000" y="334604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va - Free logo icon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296" y="2972833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1959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34" name="Picture 10" descr="Database storage - Free computer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ile:Python-logo-notext.svg - Wikimedia Comm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3" y="3524590"/>
            <a:ext cx="131414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Official MariaDB Logos | MariaDB"/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256" y="3690336"/>
            <a:ext cx="1766527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848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28" name="Picture 4" descr="Cloud - Free weather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DigitalOcean logo in transparent PNG and vectorized SVG format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167" y="3419257"/>
            <a:ext cx="144460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ájl:Centos-logo-light.svg – Wikipédi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229" y="3524590"/>
            <a:ext cx="426666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124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dirty="0"/>
              <a:t>architektúra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1038" name="Picture 14" descr="Dns - Free computer icons"/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1283827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do I change the DNS of my domain name on Google Domains? - Panierdacha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059" y="3589368"/>
            <a:ext cx="238588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7351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312BA5B-1DD3-39BE-C005-AB5F31AFF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729" y="1276132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C8546AA5-485E-BD21-B296-5C0991BC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09CF96DE-4EA7-2BCE-9CFD-31772E72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llustrator logo and symbol, meaning, history, PNG">
            <a:extLst>
              <a:ext uri="{FF2B5EF4-FFF2-40B4-BE49-F238E27FC236}">
                <a16:creationId xmlns:a16="http://schemas.microsoft.com/office/drawing/2014/main" id="{5F94FB37-A0E8-98E0-17D9-3356BDE2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ogo Html Html5 - Free image on Pixabay">
            <a:extLst>
              <a:ext uri="{FF2B5EF4-FFF2-40B4-BE49-F238E27FC236}">
                <a16:creationId xmlns:a16="http://schemas.microsoft.com/office/drawing/2014/main" id="{F17BACE8-16FC-B763-4D96-83EAC647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369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83205FD-5AAB-11AB-E4FC-A93CA4F4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92097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ogo Html Html5 - Free image on Pixabay">
            <a:extLst>
              <a:ext uri="{FF2B5EF4-FFF2-40B4-BE49-F238E27FC236}">
                <a16:creationId xmlns:a16="http://schemas.microsoft.com/office/drawing/2014/main" id="{31EDF41E-836B-EC65-DD97-B81D224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185" y="34607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Official MariaDB Logos | MariaDB">
            <a:extLst>
              <a:ext uri="{FF2B5EF4-FFF2-40B4-BE49-F238E27FC236}">
                <a16:creationId xmlns:a16="http://schemas.microsoft.com/office/drawing/2014/main" id="{B182E57C-6712-CC69-1D6F-32F88E6AD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CECB1591-4481-3606-C656-A1C175C6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6621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go Html Html5 - Free image on Pixabay">
            <a:extLst>
              <a:ext uri="{FF2B5EF4-FFF2-40B4-BE49-F238E27FC236}">
                <a16:creationId xmlns:a16="http://schemas.microsoft.com/office/drawing/2014/main" id="{ACFA312C-116C-99EB-4CF4-B65ABA40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268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Official MariaDB Logos | MariaDB">
            <a:extLst>
              <a:ext uri="{FF2B5EF4-FFF2-40B4-BE49-F238E27FC236}">
                <a16:creationId xmlns:a16="http://schemas.microsoft.com/office/drawing/2014/main" id="{2A4E8B94-903F-0AFC-3326-A43B3BBF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28" y="5532911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D133AF1-6025-42B2-ADDB-BB03D1A4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7542" y="55329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32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976BDACF-98DC-C09A-1314-B9590515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81" y="0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B49F9BAB-28E5-5013-09F8-E64456A77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41" y="1427148"/>
            <a:ext cx="8847914" cy="4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973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4408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2077624" y="88229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4D74620-D0D8-BE87-B5C6-F042A823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37" y="374232"/>
            <a:ext cx="11026925" cy="769441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4400" b="1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Személyes</a:t>
            </a:r>
            <a:r>
              <a:rPr lang="en-US" sz="4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 meeting </a:t>
            </a:r>
            <a:r>
              <a:rPr lang="hu-HU" sz="4400" b="1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MENtorunkkal</a:t>
            </a:r>
            <a:endParaRPr lang="hu-HU" sz="44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85272E2-3286-543E-9E22-2053382258B1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BF6B729-DDDC-46E6-9853-9FEEDFE0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126" y="4249122"/>
            <a:ext cx="1796776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e Python Logo | Python Software Foundation">
            <a:extLst>
              <a:ext uri="{FF2B5EF4-FFF2-40B4-BE49-F238E27FC236}">
                <a16:creationId xmlns:a16="http://schemas.microsoft.com/office/drawing/2014/main" id="{3556B3AA-903C-E3BB-3D6E-30D66B6B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rver - Free technology icons">
            <a:extLst>
              <a:ext uri="{FF2B5EF4-FFF2-40B4-BE49-F238E27FC236}">
                <a16:creationId xmlns:a16="http://schemas.microsoft.com/office/drawing/2014/main" id="{F241978C-3450-FE93-2F30-6F6EAAFF4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C4DDCEC-A26E-5804-DC0F-292442847971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11" name="Jobb oldali kapcsos zárójel 10">
              <a:extLst>
                <a:ext uri="{FF2B5EF4-FFF2-40B4-BE49-F238E27FC236}">
                  <a16:creationId xmlns:a16="http://schemas.microsoft.com/office/drawing/2014/main" id="{34F4639E-5E98-E012-8BC5-CB49D97B9C5A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Cím 1">
              <a:extLst>
                <a:ext uri="{FF2B5EF4-FFF2-40B4-BE49-F238E27FC236}">
                  <a16:creationId xmlns:a16="http://schemas.microsoft.com/office/drawing/2014/main" id="{E32DB365-CD3B-83FA-C2DD-A69C22BF0383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86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DCB352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1413698A-7744-E257-6ACD-930EAB735A1A}"/>
              </a:ext>
            </a:extLst>
          </p:cNvPr>
          <p:cNvSpPr txBox="1"/>
          <p:nvPr/>
        </p:nvSpPr>
        <p:spPr bwMode="auto">
          <a:xfrm>
            <a:off x="1193896" y="3230382"/>
            <a:ext cx="1454188" cy="8000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2400BA4-157A-51C4-730A-693DFB680D8D}"/>
              </a:ext>
            </a:extLst>
          </p:cNvPr>
          <p:cNvSpPr txBox="1"/>
          <p:nvPr/>
        </p:nvSpPr>
        <p:spPr bwMode="auto">
          <a:xfrm>
            <a:off x="967072" y="4556515"/>
            <a:ext cx="186854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7F82E7B-06EC-C2A6-4E37-49FC0BB128D4}"/>
              </a:ext>
            </a:extLst>
          </p:cNvPr>
          <p:cNvSpPr txBox="1"/>
          <p:nvPr/>
        </p:nvSpPr>
        <p:spPr bwMode="auto">
          <a:xfrm>
            <a:off x="7668783" y="2964303"/>
            <a:ext cx="186883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4A0685-D69C-EE10-F908-F1144880A1E7}"/>
              </a:ext>
            </a:extLst>
          </p:cNvPr>
          <p:cNvSpPr txBox="1"/>
          <p:nvPr/>
        </p:nvSpPr>
        <p:spPr bwMode="auto">
          <a:xfrm>
            <a:off x="5106672" y="2964303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55A66D-B8DA-BE81-E027-37C7DB7EA5ED}"/>
              </a:ext>
            </a:extLst>
          </p:cNvPr>
          <p:cNvSpPr txBox="1"/>
          <p:nvPr/>
        </p:nvSpPr>
        <p:spPr bwMode="auto">
          <a:xfrm>
            <a:off x="5106672" y="3912696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4273F3C-7065-8BF8-6FAB-3809A37D8B5B}"/>
              </a:ext>
            </a:extLst>
          </p:cNvPr>
          <p:cNvSpPr txBox="1"/>
          <p:nvPr/>
        </p:nvSpPr>
        <p:spPr bwMode="auto">
          <a:xfrm>
            <a:off x="7668783" y="3912696"/>
            <a:ext cx="186898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2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044422D1-F33A-B48B-E78A-E9F8A1E87C27}"/>
              </a:ext>
            </a:extLst>
          </p:cNvPr>
          <p:cNvCxnSpPr>
            <a:cxnSpLocks/>
          </p:cNvCxnSpPr>
          <p:nvPr/>
        </p:nvCxnSpPr>
        <p:spPr bwMode="auto">
          <a:xfrm flipH="1">
            <a:off x="1964329" y="4095593"/>
            <a:ext cx="0" cy="388397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0EF0BA18-B582-F182-49DE-BA37176A9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561" y="4095593"/>
            <a:ext cx="0" cy="39656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E279390B-CC75-B054-217D-1712A4474B5E}"/>
              </a:ext>
            </a:extLst>
          </p:cNvPr>
          <p:cNvCxnSpPr>
            <a:cxnSpLocks/>
          </p:cNvCxnSpPr>
          <p:nvPr/>
        </p:nvCxnSpPr>
        <p:spPr bwMode="auto">
          <a:xfrm>
            <a:off x="6975870" y="4115063"/>
            <a:ext cx="69291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B2BB50D5-21C1-F138-CA14-9A86CA0BA814}"/>
              </a:ext>
            </a:extLst>
          </p:cNvPr>
          <p:cNvCxnSpPr>
            <a:cxnSpLocks/>
          </p:cNvCxnSpPr>
          <p:nvPr/>
        </p:nvCxnSpPr>
        <p:spPr bwMode="auto">
          <a:xfrm rot="10799990">
            <a:off x="6975870" y="3147201"/>
            <a:ext cx="6929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B2C49D2-8A1A-F4FB-321B-D13AE5815B2E}"/>
              </a:ext>
            </a:extLst>
          </p:cNvPr>
          <p:cNvSpPr txBox="1"/>
          <p:nvPr/>
        </p:nvSpPr>
        <p:spPr bwMode="auto">
          <a:xfrm>
            <a:off x="9079079" y="2964303"/>
            <a:ext cx="172944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(feladó)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7397A34-907C-766A-31A3-965747A89799}"/>
              </a:ext>
            </a:extLst>
          </p:cNvPr>
          <p:cNvSpPr txBox="1"/>
          <p:nvPr/>
        </p:nvSpPr>
        <p:spPr bwMode="auto">
          <a:xfrm>
            <a:off x="9079079" y="3932165"/>
            <a:ext cx="172965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(fogadó)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E0B03688-8927-1F3C-7277-93362A5797CC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rot="5399978">
            <a:off x="5819815" y="4498515"/>
            <a:ext cx="440045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0C721712-DAC4-01A3-B621-9054443056E4}"/>
              </a:ext>
            </a:extLst>
          </p:cNvPr>
          <p:cNvSpPr txBox="1"/>
          <p:nvPr/>
        </p:nvSpPr>
        <p:spPr bwMode="auto">
          <a:xfrm>
            <a:off x="5100559" y="4769826"/>
            <a:ext cx="263877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 fogadasa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4A6FAA0-1A14-C201-BB7F-CD792406C436}"/>
              </a:ext>
            </a:extLst>
          </p:cNvPr>
          <p:cNvSpPr txBox="1"/>
          <p:nvPr/>
        </p:nvSpPr>
        <p:spPr bwMode="auto">
          <a:xfrm>
            <a:off x="5161604" y="940585"/>
            <a:ext cx="2641112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input szovege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üzenet, es az adatok küldése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websocket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155D1C0B-7ABF-199E-86A2-C2695810E5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60112" y="3326423"/>
            <a:ext cx="0" cy="2194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A8137C23-FE6E-0329-9576-DA1CC08511C7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rot="16199969" flipV="1">
            <a:off x="5757785" y="2683982"/>
            <a:ext cx="560641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zögletes összekötő 11">
            <a:extLst>
              <a:ext uri="{FF2B5EF4-FFF2-40B4-BE49-F238E27FC236}">
                <a16:creationId xmlns:a16="http://schemas.microsoft.com/office/drawing/2014/main" id="{4BC57FB7-9FAF-3105-8C96-F5FB2F93ECFB}"/>
              </a:ext>
            </a:extLst>
          </p:cNvPr>
          <p:cNvCxnSpPr>
            <a:cxnSpLocks/>
          </p:cNvCxnSpPr>
          <p:nvPr/>
        </p:nvCxnSpPr>
        <p:spPr bwMode="auto">
          <a:xfrm>
            <a:off x="2087880" y="4739412"/>
            <a:ext cx="807284" cy="77958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699545D-A1DA-39EC-96B8-6B4F08BF0D17}"/>
              </a:ext>
            </a:extLst>
          </p:cNvPr>
          <p:cNvSpPr txBox="1"/>
          <p:nvPr/>
        </p:nvSpPr>
        <p:spPr bwMode="auto">
          <a:xfrm>
            <a:off x="2882124" y="5213667"/>
            <a:ext cx="1770674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kern="0" dirty="0">
                <a:latin typeface="Arial"/>
                <a:cs typeface="Arial"/>
              </a:rPr>
              <a:t>ü</a:t>
            </a: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6" name="Szögletes összekötő 5"/>
          <p:cNvCxnSpPr>
            <a:endCxn id="15" idx="1"/>
          </p:cNvCxnSpPr>
          <p:nvPr/>
        </p:nvCxnSpPr>
        <p:spPr>
          <a:xfrm flipV="1">
            <a:off x="2626138" y="3147201"/>
            <a:ext cx="2480534" cy="331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zögletes összekötő 35"/>
          <p:cNvCxnSpPr>
            <a:endCxn id="16" idx="1"/>
          </p:cNvCxnSpPr>
          <p:nvPr/>
        </p:nvCxnSpPr>
        <p:spPr>
          <a:xfrm>
            <a:off x="2626138" y="3728500"/>
            <a:ext cx="2480534" cy="367094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202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ötét látható&#10;&#10;Automatikusan generált leírás">
            <a:extLst>
              <a:ext uri="{FF2B5EF4-FFF2-40B4-BE49-F238E27FC236}">
                <a16:creationId xmlns:a16="http://schemas.microsoft.com/office/drawing/2014/main" id="{50E83502-272E-2A7E-4C84-B7E05477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82282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2" name="Picture 2" descr="Űrlapok-válaszdiagram. Kérdés címe: Az alábbi jellemzők közül, melyikkel irnád le az oldalunkat?. Válaszok száma: 36 válasz.">
            <a:extLst>
              <a:ext uri="{FF2B5EF4-FFF2-40B4-BE49-F238E27FC236}">
                <a16:creationId xmlns:a16="http://schemas.microsoft.com/office/drawing/2014/main" id="{B03EFE55-4ACA-7E63-6198-FD048BD6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43"/>
            <a:ext cx="6096000" cy="28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152818"/>
              </p:ext>
            </p:extLst>
          </p:nvPr>
        </p:nvGraphicFramePr>
        <p:xfrm>
          <a:off x="0" y="2884268"/>
          <a:ext cx="7262446" cy="3973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r="53"/>
          <a:stretch/>
        </p:blipFill>
        <p:spPr>
          <a:xfrm>
            <a:off x="167054" y="4091992"/>
            <a:ext cx="12337852" cy="3365901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04329"/>
              </p:ext>
            </p:extLst>
          </p:nvPr>
        </p:nvGraphicFramePr>
        <p:xfrm>
          <a:off x="0" y="271145"/>
          <a:ext cx="1219200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640623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931377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err="1"/>
                        <a:t>Trello</a:t>
                      </a:r>
                      <a:endParaRPr lang="hu-H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meeting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Days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dirty="0" err="1"/>
                        <a:t>commit</a:t>
                      </a:r>
                      <a:r>
                        <a:rPr lang="hu-HU" dirty="0"/>
                        <a:t/>
                      </a:r>
                      <a:br>
                        <a:rPr lang="hu-HU" dirty="0"/>
                      </a:br>
                      <a:r>
                        <a:rPr lang="hu-HU" sz="1600" i="1" dirty="0"/>
                        <a:t>(</a:t>
                      </a:r>
                      <a:r>
                        <a:rPr lang="hu-HU" sz="1600" i="1" dirty="0" err="1"/>
                        <a:t>push</a:t>
                      </a:r>
                      <a:r>
                        <a:rPr lang="hu-HU" sz="1600" i="1" dirty="0"/>
                        <a:t>)</a:t>
                      </a:r>
                      <a:endParaRPr lang="hu-HU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 </a:t>
                      </a:r>
                      <a:r>
                        <a:rPr lang="hu-HU" dirty="0" err="1"/>
                        <a:t>Trello</a:t>
                      </a:r>
                      <a:r>
                        <a:rPr lang="hu-HU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816189"/>
              </p:ext>
            </p:extLst>
          </p:nvPr>
        </p:nvGraphicFramePr>
        <p:xfrm>
          <a:off x="7073552" y="1656733"/>
          <a:ext cx="3808394" cy="223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91669"/>
              </p:ext>
            </p:extLst>
          </p:nvPr>
        </p:nvGraphicFramePr>
        <p:xfrm>
          <a:off x="0" y="1630088"/>
          <a:ext cx="457200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26" y="1110803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389" y="2506547"/>
            <a:ext cx="2815868" cy="281586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1825469" y="176306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607" y="670437"/>
            <a:ext cx="1650172" cy="1650172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C5135175-2915-A59A-0486-79AEF2519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69" y="5481124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5C065C48-EC41-EE96-E8E6-F3E17BE9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14" y="1204948"/>
            <a:ext cx="8534401" cy="707886"/>
          </a:xfrm>
          <a:noFill/>
          <a:effectLst/>
        </p:spPr>
        <p:txBody>
          <a:bodyPr vert="horz" wrap="square" lIns="91440" tIns="45720" rIns="91440" bIns="45720" rtlCol="0" anchor="b">
            <a:spAutoFit/>
          </a:bodyPr>
          <a:lstStyle/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7AD3E75-A50B-A1F3-DF46-4FD1494AA0D0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8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9B815046-A34B-1A6B-DC38-7A4836111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023C940F-222E-BE35-D3A3-AC06A64D7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49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203</Words>
  <Application>Microsoft Office PowerPoint</Application>
  <PresentationFormat>Szélesvásznú</PresentationFormat>
  <Paragraphs>71</Paragraphs>
  <Slides>21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5</vt:i4>
      </vt:variant>
      <vt:variant>
        <vt:lpstr>Diacímek</vt:lpstr>
      </vt:variant>
      <vt:variant>
        <vt:i4>21</vt:i4>
      </vt:variant>
    </vt:vector>
  </HeadingPairs>
  <TitlesOfParts>
    <vt:vector size="31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Mi volt a célunk?</vt:lpstr>
      <vt:lpstr>architektúra</vt:lpstr>
      <vt:lpstr>architektúra</vt:lpstr>
      <vt:lpstr>architektúra</vt:lpstr>
      <vt:lpstr>architektúra</vt:lpstr>
      <vt:lpstr>architektúra</vt:lpstr>
      <vt:lpstr>CSAPATON BELÜLI MUNKAMEGOSZTÁS</vt:lpstr>
      <vt:lpstr>Technology stack</vt:lpstr>
      <vt:lpstr>PowerPoint-bemutató</vt:lpstr>
      <vt:lpstr>Személyes meeting MENtorunkkal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admin</cp:lastModifiedBy>
  <cp:revision>63</cp:revision>
  <dcterms:created xsi:type="dcterms:W3CDTF">2023-02-27T07:19:01Z</dcterms:created>
  <dcterms:modified xsi:type="dcterms:W3CDTF">2023-03-08T10:29:30Z</dcterms:modified>
</cp:coreProperties>
</file>